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8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18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491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78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7774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3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35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687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0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298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08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334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61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40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71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39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17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8EA2AD-4E73-42E2-94F8-F91C4D4968ED}" type="datetimeFigureOut">
              <a:rPr lang="cs-CZ" smtClean="0"/>
              <a:t>07.04.2019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0ABFD1-9633-41DD-B2A3-2B9D6C5664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024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osefprusa.cz/o-3d-tisku/" TargetMode="External"/><Relationship Id="rId2" Type="http://schemas.openxmlformats.org/officeDocument/2006/relationships/hyperlink" Target="https://cs.wikipedia.org/wiki/3D_tis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vethardware.cz/3d-tisk-jak-funguje-a-kde-zacit/48403" TargetMode="External"/><Relationship Id="rId4" Type="http://schemas.openxmlformats.org/officeDocument/2006/relationships/hyperlink" Target="https://www.3d-tisk.cz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3D TISK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cs-CZ" dirty="0"/>
              <a:t>Jakub Eger, Vojtěch Lorenc</a:t>
            </a:r>
          </a:p>
        </p:txBody>
      </p:sp>
    </p:spTree>
    <p:extLst>
      <p:ext uri="{BB962C8B-B14F-4D97-AF65-F5344CB8AC3E}">
        <p14:creationId xmlns:p14="http://schemas.microsoft.com/office/powerpoint/2010/main" val="191968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 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https://cs.wikipedia.org/wiki/3D_tisk</a:t>
            </a:r>
            <a:endParaRPr lang="cs-CZ" dirty="0"/>
          </a:p>
          <a:p>
            <a:r>
              <a:rPr lang="cs-CZ" dirty="0">
                <a:hlinkClick r:id="rId3"/>
              </a:rPr>
              <a:t>https://josefprusa.cz/o-3d-tisku/</a:t>
            </a:r>
            <a:endParaRPr lang="cs-CZ" dirty="0"/>
          </a:p>
          <a:p>
            <a:r>
              <a:rPr lang="cs-CZ" dirty="0">
                <a:hlinkClick r:id="rId4"/>
              </a:rPr>
              <a:t>https://www.3d-tisk.cz/</a:t>
            </a:r>
            <a:endParaRPr lang="cs-CZ" dirty="0"/>
          </a:p>
          <a:p>
            <a:r>
              <a:rPr lang="cs-CZ" dirty="0">
                <a:hlinkClick r:id="rId5"/>
              </a:rPr>
              <a:t>https://www.svethardware.cz/3d-tisk-jak-funguje-a-kde-zacit/48403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59582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006535-63E1-408B-8CA0-375DBEDE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dotazníku</a:t>
            </a:r>
          </a:p>
        </p:txBody>
      </p:sp>
      <p:pic>
        <p:nvPicPr>
          <p:cNvPr id="1026" name="Picture 2" descr="Graf odpovědí Formulářů. Název otázky: Jsem:. Počet odpovědí: 74 odpovědí.">
            <a:extLst>
              <a:ext uri="{FF2B5EF4-FFF2-40B4-BE49-F238E27FC236}">
                <a16:creationId xmlns:a16="http://schemas.microsoft.com/office/drawing/2014/main" id="{80DA8196-FB69-4A66-8CCA-F6242E9956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252" y="2557993"/>
            <a:ext cx="719389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5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BB48E0-FAF0-4670-9898-37F838B8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dotazníku</a:t>
            </a:r>
          </a:p>
        </p:txBody>
      </p:sp>
      <p:pic>
        <p:nvPicPr>
          <p:cNvPr id="2050" name="Picture 2" descr="Graf odpovědí Formulářů. Název otázky: Věk. Počet odpovědí: 74 odpovědí.">
            <a:extLst>
              <a:ext uri="{FF2B5EF4-FFF2-40B4-BE49-F238E27FC236}">
                <a16:creationId xmlns:a16="http://schemas.microsoft.com/office/drawing/2014/main" id="{7B46070B-28F6-42B7-8727-FF256FB901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05" y="2557463"/>
            <a:ext cx="6396789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00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981E3A-FF68-4C14-A224-83B2BE1B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dotazníku</a:t>
            </a:r>
          </a:p>
        </p:txBody>
      </p:sp>
      <p:pic>
        <p:nvPicPr>
          <p:cNvPr id="3074" name="Picture 2" descr="Graf odpovědí Formulářů. Název otázky: Setkal/a jste se už někdy s 3D tiskem ?. Počet odpovědí: 74 odpovědí.">
            <a:extLst>
              <a:ext uri="{FF2B5EF4-FFF2-40B4-BE49-F238E27FC236}">
                <a16:creationId xmlns:a16="http://schemas.microsoft.com/office/drawing/2014/main" id="{8D1701A0-7EE4-44F2-A812-A035D628F9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51" y="2557463"/>
            <a:ext cx="719389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78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77B9B4-CD9D-4172-9497-82F4069A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dotazníku</a:t>
            </a:r>
          </a:p>
        </p:txBody>
      </p:sp>
      <p:pic>
        <p:nvPicPr>
          <p:cNvPr id="4098" name="Picture 2" descr="Graf odpovědí Formulářů. Název otázky: Jak dlouho myslíte, že už 3D tisk existuje a aktivně se využívá ?. Počet odpovědí: 74 odpovědí.">
            <a:extLst>
              <a:ext uri="{FF2B5EF4-FFF2-40B4-BE49-F238E27FC236}">
                <a16:creationId xmlns:a16="http://schemas.microsoft.com/office/drawing/2014/main" id="{C7AB951B-7551-4DA6-88CD-2B2617C7A7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51" y="2557463"/>
            <a:ext cx="719389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87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3047BB-34D8-46BD-842E-004D52A5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dotazníku</a:t>
            </a:r>
          </a:p>
        </p:txBody>
      </p:sp>
      <p:pic>
        <p:nvPicPr>
          <p:cNvPr id="5124" name="Picture 4" descr="Graf odpovědí Formulářů. Název otázky: Napište částku (v CZK), za kterou by se podle vás dala zakoupit 3D tiskárna.. Počet odpovědí: 74 odpovědí.">
            <a:extLst>
              <a:ext uri="{FF2B5EF4-FFF2-40B4-BE49-F238E27FC236}">
                <a16:creationId xmlns:a16="http://schemas.microsoft.com/office/drawing/2014/main" id="{57914047-C7CB-4E2D-8E1E-1DD243FD1B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05" y="2557463"/>
            <a:ext cx="6396789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32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95FA42-A18A-43CF-AD5B-5F60B3786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dotazníku</a:t>
            </a:r>
          </a:p>
        </p:txBody>
      </p:sp>
      <p:pic>
        <p:nvPicPr>
          <p:cNvPr id="6146" name="Picture 2" descr="Graf odpovědí Formulářů. Název otázky: Chtěli byste se na předmětu PT (počítačové technologie) blíže seznámit s 3D tiskem ?. Počet odpovědí: 74 odpovědí.">
            <a:extLst>
              <a:ext uri="{FF2B5EF4-FFF2-40B4-BE49-F238E27FC236}">
                <a16:creationId xmlns:a16="http://schemas.microsoft.com/office/drawing/2014/main" id="{389331AD-EF12-4E74-87BC-5E235E1BA1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5" y="2557463"/>
            <a:ext cx="6635750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61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B47CB5-D851-481E-A3FC-37720171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dotazníku</a:t>
            </a:r>
          </a:p>
        </p:txBody>
      </p:sp>
      <p:pic>
        <p:nvPicPr>
          <p:cNvPr id="7170" name="Picture 2" descr="Graf odpovědí Formulářů. Název otázky: Jaký je váš názor na zneužití 3D tisku ? (Např. tisk zbraní). Počet odpovědí: 74 odpovědí.">
            <a:extLst>
              <a:ext uri="{FF2B5EF4-FFF2-40B4-BE49-F238E27FC236}">
                <a16:creationId xmlns:a16="http://schemas.microsoft.com/office/drawing/2014/main" id="{DEEC531B-43CD-49FD-AFF9-8DFF668D01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51" y="2557463"/>
            <a:ext cx="719389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93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24FE40-37D2-45F1-B6F0-94493BFC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dotazníku</a:t>
            </a:r>
          </a:p>
        </p:txBody>
      </p:sp>
      <p:pic>
        <p:nvPicPr>
          <p:cNvPr id="8194" name="Picture 2" descr="Graf odpovědí Formulářů. Název otázky: Nabízí v dnešní době 3D tisk praktické využití ?. Počet odpovědí: 74 odpovědí.">
            <a:extLst>
              <a:ext uri="{FF2B5EF4-FFF2-40B4-BE49-F238E27FC236}">
                <a16:creationId xmlns:a16="http://schemas.microsoft.com/office/drawing/2014/main" id="{53730D50-9DF8-440B-BA52-D7BF2AC34A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51" y="2557463"/>
            <a:ext cx="719389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4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106243D-A1A2-4130-ABF1-2E609A1D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dotazníku</a:t>
            </a:r>
          </a:p>
        </p:txBody>
      </p:sp>
      <p:pic>
        <p:nvPicPr>
          <p:cNvPr id="9218" name="Picture 2" descr="Graf odpovědí Formulářů. Název otázky: 3D tisk je:. Počet odpovědí: 74 odpovědí.">
            <a:extLst>
              <a:ext uri="{FF2B5EF4-FFF2-40B4-BE49-F238E27FC236}">
                <a16:creationId xmlns:a16="http://schemas.microsoft.com/office/drawing/2014/main" id="{3702187E-DACB-453F-B5C5-5B5F1B9799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51" y="2557463"/>
            <a:ext cx="719389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55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Co to vlastně je?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 to proces tvorby 3D objektů z digitálního souboru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38" y="2671330"/>
            <a:ext cx="2517890" cy="25178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476" y="2671330"/>
            <a:ext cx="4073236" cy="177694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453" y="2749175"/>
            <a:ext cx="23717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3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B221F7-91A9-4811-8998-FCED8A6D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dotazníku</a:t>
            </a:r>
          </a:p>
        </p:txBody>
      </p:sp>
      <p:pic>
        <p:nvPicPr>
          <p:cNvPr id="10242" name="Picture 2" descr="Graf odpovědí Formulářů. Název otázky: Pomocí 3D skenu lze snadno zachytit většinu věcí a poté je vytisknout.. Počet odpovědí: 74 odpovědí.">
            <a:extLst>
              <a:ext uri="{FF2B5EF4-FFF2-40B4-BE49-F238E27FC236}">
                <a16:creationId xmlns:a16="http://schemas.microsoft.com/office/drawing/2014/main" id="{40225B11-09EF-4252-98E0-91D25B1CBC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51" y="2557463"/>
            <a:ext cx="719389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50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8FB9E6-5BB4-4278-AF37-C7137325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dotazníku</a:t>
            </a:r>
          </a:p>
        </p:txBody>
      </p:sp>
      <p:pic>
        <p:nvPicPr>
          <p:cNvPr id="11266" name="Picture 2" descr="Graf odpovědí Formulářů. Název otázky: Myslíte, že je možné pomocí 3D tiskárny vytisknout další 3D tiskárnu ?. Počet odpovědí: 74 odpovědí.">
            <a:extLst>
              <a:ext uri="{FF2B5EF4-FFF2-40B4-BE49-F238E27FC236}">
                <a16:creationId xmlns:a16="http://schemas.microsoft.com/office/drawing/2014/main" id="{6A1B24C8-E446-449D-A88C-0C17862B20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51" y="2557463"/>
            <a:ext cx="719389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81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Historie</a:t>
            </a:r>
          </a:p>
        </p:txBody>
      </p:sp>
      <p:sp>
        <p:nvSpPr>
          <p:cNvPr id="9" name="Zástupný symbol pro obsah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Hideo</a:t>
            </a:r>
            <a:r>
              <a:rPr lang="cs-CZ" dirty="0"/>
              <a:t> </a:t>
            </a:r>
            <a:r>
              <a:rPr lang="cs-CZ" dirty="0" err="1"/>
              <a:t>Kodama</a:t>
            </a:r>
            <a:r>
              <a:rPr lang="cs-CZ" dirty="0"/>
              <a:t> </a:t>
            </a:r>
          </a:p>
          <a:p>
            <a:endParaRPr lang="cs-CZ" dirty="0"/>
          </a:p>
          <a:p>
            <a:r>
              <a:rPr lang="cs-CZ" dirty="0"/>
              <a:t>SLA-1</a:t>
            </a:r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04" y="892673"/>
            <a:ext cx="1977044" cy="1482783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6" y="2467474"/>
            <a:ext cx="4397856" cy="2470285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26" y="4056460"/>
            <a:ext cx="3033540" cy="18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Historie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Patent MIT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16" y="739832"/>
            <a:ext cx="2061556" cy="1546167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45" y="2528299"/>
            <a:ext cx="5199697" cy="346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1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Historie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3Doodler</a:t>
            </a:r>
          </a:p>
          <a:p>
            <a:endParaRPr lang="cs-CZ" dirty="0"/>
          </a:p>
          <a:p>
            <a:r>
              <a:rPr lang="cs-CZ" dirty="0"/>
              <a:t>2012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00" y="2556932"/>
            <a:ext cx="5833430" cy="32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6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Typy 3D technologií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Spoust druhů</a:t>
            </a:r>
          </a:p>
          <a:p>
            <a:endParaRPr lang="cs-CZ" dirty="0"/>
          </a:p>
          <a:p>
            <a:r>
              <a:rPr lang="cs-CZ" dirty="0"/>
              <a:t>Využívají laser</a:t>
            </a:r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315" y="2698839"/>
            <a:ext cx="3233652" cy="2217085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79" y="4282511"/>
            <a:ext cx="2857500" cy="1266825"/>
          </a:xfrm>
          <a:prstGeom prst="rect">
            <a:avLst/>
          </a:prstGeom>
        </p:spPr>
      </p:pic>
      <p:sp>
        <p:nvSpPr>
          <p:cNvPr id="8" name="Šipka doprava 7"/>
          <p:cNvSpPr/>
          <p:nvPr/>
        </p:nvSpPr>
        <p:spPr>
          <a:xfrm rot="614294">
            <a:off x="3711682" y="3091502"/>
            <a:ext cx="3135838" cy="374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47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Průběh 3D tisku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CAD software</a:t>
            </a:r>
          </a:p>
          <a:p>
            <a:r>
              <a:rPr lang="cs-CZ" dirty="0"/>
              <a:t>3D skener</a:t>
            </a:r>
          </a:p>
          <a:p>
            <a:r>
              <a:rPr lang="cs-CZ" dirty="0"/>
              <a:t>3D tržiště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612" y="2556932"/>
            <a:ext cx="3551974" cy="2663981"/>
          </a:xfrm>
          <a:prstGeom prst="rect">
            <a:avLst/>
          </a:prstGeom>
        </p:spPr>
      </p:pic>
      <p:sp>
        <p:nvSpPr>
          <p:cNvPr id="6" name="Šipka doprava 5"/>
          <p:cNvSpPr/>
          <p:nvPr/>
        </p:nvSpPr>
        <p:spPr>
          <a:xfrm>
            <a:off x="3548959" y="2652666"/>
            <a:ext cx="3431263" cy="262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887" y="2983575"/>
            <a:ext cx="3168714" cy="1810693"/>
          </a:xfrm>
          <a:prstGeom prst="rect">
            <a:avLst/>
          </a:prstGeom>
        </p:spPr>
      </p:pic>
      <p:sp>
        <p:nvSpPr>
          <p:cNvPr id="8" name="Šipka doprava 7"/>
          <p:cNvSpPr/>
          <p:nvPr/>
        </p:nvSpPr>
        <p:spPr>
          <a:xfrm>
            <a:off x="3020463" y="3186149"/>
            <a:ext cx="751438" cy="23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215806" y="4182455"/>
            <a:ext cx="2556095" cy="169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31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Využití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Zdravotnictví</a:t>
            </a:r>
          </a:p>
          <a:p>
            <a:r>
              <a:rPr lang="cs-CZ" dirty="0"/>
              <a:t>Zbraně </a:t>
            </a:r>
          </a:p>
          <a:p>
            <a:r>
              <a:rPr lang="cs-CZ" dirty="0"/>
              <a:t>Spotřební zboží </a:t>
            </a:r>
          </a:p>
          <a:p>
            <a:r>
              <a:rPr lang="cs-CZ" dirty="0"/>
              <a:t>Umění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763" y="2675037"/>
            <a:ext cx="2296422" cy="3082725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31" y="3673777"/>
            <a:ext cx="2960012" cy="2083985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649" y="593094"/>
            <a:ext cx="2296014" cy="160147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298" y="4205342"/>
            <a:ext cx="1700457" cy="1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41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Trendy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 </a:t>
            </a:r>
            <a:r>
              <a:rPr lang="cs-CZ" dirty="0" err="1"/>
              <a:t>akrylonitrilbutadienstyren</a:t>
            </a:r>
            <a:endParaRPr lang="cs-CZ" dirty="0"/>
          </a:p>
          <a:p>
            <a:r>
              <a:rPr lang="cs-CZ" dirty="0"/>
              <a:t>Umění  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3" y="2718857"/>
            <a:ext cx="2800351" cy="249485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3114675"/>
            <a:ext cx="38989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32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a">
  <a:themeElements>
    <a:clrScheme name="Organika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ka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</TotalTime>
  <Words>117</Words>
  <Application>Microsoft Office PowerPoint</Application>
  <PresentationFormat>Širokoúhlá obrazovka</PresentationFormat>
  <Paragraphs>47</Paragraphs>
  <Slides>21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4" baseType="lpstr">
      <vt:lpstr>Arial</vt:lpstr>
      <vt:lpstr>Garamond</vt:lpstr>
      <vt:lpstr>Organika</vt:lpstr>
      <vt:lpstr>3D TISK</vt:lpstr>
      <vt:lpstr>Co to vlastně je?</vt:lpstr>
      <vt:lpstr>Historie</vt:lpstr>
      <vt:lpstr>Historie</vt:lpstr>
      <vt:lpstr>Historie</vt:lpstr>
      <vt:lpstr>Typy 3D technologií</vt:lpstr>
      <vt:lpstr>Průběh 3D tisku</vt:lpstr>
      <vt:lpstr>Využití</vt:lpstr>
      <vt:lpstr>Trendy</vt:lpstr>
      <vt:lpstr>Zdroje </vt:lpstr>
      <vt:lpstr>Výsledky dotazníku</vt:lpstr>
      <vt:lpstr>Výsledky dotazníku</vt:lpstr>
      <vt:lpstr>Výsledky dotazníku</vt:lpstr>
      <vt:lpstr>Výsledky dotazníku</vt:lpstr>
      <vt:lpstr>Výsledky dotazníku</vt:lpstr>
      <vt:lpstr>Výsledky dotazníku</vt:lpstr>
      <vt:lpstr>Výsledky dotazníku</vt:lpstr>
      <vt:lpstr>Výsledky dotazníku</vt:lpstr>
      <vt:lpstr>Výsledky dotazníku</vt:lpstr>
      <vt:lpstr>Výsledky dotazníku</vt:lpstr>
      <vt:lpstr>Výsledky dotazníku</vt:lpstr>
    </vt:vector>
  </TitlesOfParts>
  <Company>Gymnázium, Praha 6, Arabská 14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TISK</dc:title>
  <dc:creator>Jakub Eger, 1.C</dc:creator>
  <cp:lastModifiedBy>Jakub Eger</cp:lastModifiedBy>
  <cp:revision>10</cp:revision>
  <dcterms:created xsi:type="dcterms:W3CDTF">2019-04-01T08:15:35Z</dcterms:created>
  <dcterms:modified xsi:type="dcterms:W3CDTF">2019-04-07T14:31:38Z</dcterms:modified>
</cp:coreProperties>
</file>